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60" r:id="rId5"/>
    <p:sldId id="267" r:id="rId6"/>
    <p:sldId id="257" r:id="rId7"/>
    <p:sldId id="266" r:id="rId8"/>
    <p:sldId id="275" r:id="rId9"/>
    <p:sldId id="277" r:id="rId10"/>
    <p:sldId id="286" r:id="rId11"/>
    <p:sldId id="288" r:id="rId12"/>
    <p:sldId id="287" r:id="rId13"/>
    <p:sldId id="278" r:id="rId14"/>
    <p:sldId id="26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08B64-189D-4528-B2C6-BEF52276AC46}" v="35" dt="2023-05-13T16:21:56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1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Joyce" userId="e02a9c8428f4e6a4" providerId="LiveId" clId="{78C08B64-189D-4528-B2C6-BEF52276AC46}"/>
    <pc:docChg chg="undo custSel addSld delSld modSld">
      <pc:chgData name="William Joyce" userId="e02a9c8428f4e6a4" providerId="LiveId" clId="{78C08B64-189D-4528-B2C6-BEF52276AC46}" dt="2023-05-13T16:22:50.267" v="894" actId="115"/>
      <pc:docMkLst>
        <pc:docMk/>
      </pc:docMkLst>
      <pc:sldChg chg="modSp mod">
        <pc:chgData name="William Joyce" userId="e02a9c8428f4e6a4" providerId="LiveId" clId="{78C08B64-189D-4528-B2C6-BEF52276AC46}" dt="2023-04-27T21:24:55.504" v="248" actId="20577"/>
        <pc:sldMkLst>
          <pc:docMk/>
          <pc:sldMk cId="3944184230" sldId="256"/>
        </pc:sldMkLst>
        <pc:spChg chg="mod">
          <ac:chgData name="William Joyce" userId="e02a9c8428f4e6a4" providerId="LiveId" clId="{78C08B64-189D-4528-B2C6-BEF52276AC46}" dt="2023-04-27T21:24:55.504" v="248" actId="20577"/>
          <ac:spMkLst>
            <pc:docMk/>
            <pc:sldMk cId="3944184230" sldId="256"/>
            <ac:spMk id="2" creationId="{69E3FC46-881A-C729-3882-ED64894135A5}"/>
          </ac:spMkLst>
        </pc:spChg>
        <pc:spChg chg="mod">
          <ac:chgData name="William Joyce" userId="e02a9c8428f4e6a4" providerId="LiveId" clId="{78C08B64-189D-4528-B2C6-BEF52276AC46}" dt="2023-04-27T21:21:47.389" v="111" actId="6549"/>
          <ac:spMkLst>
            <pc:docMk/>
            <pc:sldMk cId="3944184230" sldId="256"/>
            <ac:spMk id="3" creationId="{C7B31910-648A-2947-87AE-CFC6312C6A62}"/>
          </ac:spMkLst>
        </pc:spChg>
      </pc:sldChg>
      <pc:sldChg chg="addSp delSp modSp mod">
        <pc:chgData name="William Joyce" userId="e02a9c8428f4e6a4" providerId="LiveId" clId="{78C08B64-189D-4528-B2C6-BEF52276AC46}" dt="2023-05-13T16:14:06.759" v="855" actId="26606"/>
        <pc:sldMkLst>
          <pc:docMk/>
          <pc:sldMk cId="2069899306" sldId="258"/>
        </pc:sldMkLst>
        <pc:spChg chg="mod">
          <ac:chgData name="William Joyce" userId="e02a9c8428f4e6a4" providerId="LiveId" clId="{78C08B64-189D-4528-B2C6-BEF52276AC46}" dt="2023-05-13T16:14:06.759" v="855" actId="26606"/>
          <ac:spMkLst>
            <pc:docMk/>
            <pc:sldMk cId="2069899306" sldId="258"/>
            <ac:spMk id="2" creationId="{F5BD98D6-19F8-86E7-A3BC-E5C834DD620D}"/>
          </ac:spMkLst>
        </pc:spChg>
        <pc:spChg chg="mod">
          <ac:chgData name="William Joyce" userId="e02a9c8428f4e6a4" providerId="LiveId" clId="{78C08B64-189D-4528-B2C6-BEF52276AC46}" dt="2023-05-13T16:14:06.759" v="855" actId="26606"/>
          <ac:spMkLst>
            <pc:docMk/>
            <pc:sldMk cId="2069899306" sldId="258"/>
            <ac:spMk id="3" creationId="{9BA7A10D-DE71-F7A6-4CAD-53592F62E558}"/>
          </ac:spMkLst>
        </pc:spChg>
        <pc:spChg chg="del">
          <ac:chgData name="William Joyce" userId="e02a9c8428f4e6a4" providerId="LiveId" clId="{78C08B64-189D-4528-B2C6-BEF52276AC46}" dt="2023-05-13T16:14:06.759" v="855" actId="26606"/>
          <ac:spMkLst>
            <pc:docMk/>
            <pc:sldMk cId="2069899306" sldId="258"/>
            <ac:spMk id="9" creationId="{86C7B4A1-154A-4DF0-AC46-F88D75A2E0FD}"/>
          </ac:spMkLst>
        </pc:spChg>
        <pc:spChg chg="add">
          <ac:chgData name="William Joyce" userId="e02a9c8428f4e6a4" providerId="LiveId" clId="{78C08B64-189D-4528-B2C6-BEF52276AC46}" dt="2023-05-13T16:14:06.759" v="855" actId="26606"/>
          <ac:spMkLst>
            <pc:docMk/>
            <pc:sldMk cId="2069899306" sldId="258"/>
            <ac:spMk id="14" creationId="{7FF47CB7-972F-479F-A36D-9E72D26EC8DA}"/>
          </ac:spMkLst>
        </pc:spChg>
        <pc:spChg chg="add">
          <ac:chgData name="William Joyce" userId="e02a9c8428f4e6a4" providerId="LiveId" clId="{78C08B64-189D-4528-B2C6-BEF52276AC46}" dt="2023-05-13T16:14:06.759" v="855" actId="26606"/>
          <ac:spMkLst>
            <pc:docMk/>
            <pc:sldMk cId="2069899306" sldId="258"/>
            <ac:spMk id="16" creationId="{0D153B68-5844-490D-8E67-F616D6D721CA}"/>
          </ac:spMkLst>
        </pc:spChg>
        <pc:spChg chg="add">
          <ac:chgData name="William Joyce" userId="e02a9c8428f4e6a4" providerId="LiveId" clId="{78C08B64-189D-4528-B2C6-BEF52276AC46}" dt="2023-05-13T16:14:06.759" v="855" actId="26606"/>
          <ac:spMkLst>
            <pc:docMk/>
            <pc:sldMk cId="2069899306" sldId="258"/>
            <ac:spMk id="18" creationId="{9A0D773F-7A7D-4DBB-9DEA-86BB8B8F4BC8}"/>
          </ac:spMkLst>
        </pc:spChg>
        <pc:picChg chg="del">
          <ac:chgData name="William Joyce" userId="e02a9c8428f4e6a4" providerId="LiveId" clId="{78C08B64-189D-4528-B2C6-BEF52276AC46}" dt="2023-05-13T16:12:38.325" v="844" actId="21"/>
          <ac:picMkLst>
            <pc:docMk/>
            <pc:sldMk cId="2069899306" sldId="258"/>
            <ac:picMk id="4" creationId="{6DEA493F-0B80-63CB-5020-72D5251CAE12}"/>
          </ac:picMkLst>
        </pc:picChg>
        <pc:picChg chg="add del">
          <ac:chgData name="William Joyce" userId="e02a9c8428f4e6a4" providerId="LiveId" clId="{78C08B64-189D-4528-B2C6-BEF52276AC46}" dt="2023-05-13T16:12:56.547" v="846"/>
          <ac:picMkLst>
            <pc:docMk/>
            <pc:sldMk cId="2069899306" sldId="258"/>
            <ac:picMk id="5" creationId="{B83A1236-0E87-9F26-DA33-92FE66ACF6B1}"/>
          </ac:picMkLst>
        </pc:picChg>
        <pc:picChg chg="add del">
          <ac:chgData name="William Joyce" userId="e02a9c8428f4e6a4" providerId="LiveId" clId="{78C08B64-189D-4528-B2C6-BEF52276AC46}" dt="2023-05-13T16:13:18.702" v="851"/>
          <ac:picMkLst>
            <pc:docMk/>
            <pc:sldMk cId="2069899306" sldId="258"/>
            <ac:picMk id="6" creationId="{12B59B7E-191E-0E4D-A502-AADADDB572CD}"/>
          </ac:picMkLst>
        </pc:picChg>
        <pc:picChg chg="add mod">
          <ac:chgData name="William Joyce" userId="e02a9c8428f4e6a4" providerId="LiveId" clId="{78C08B64-189D-4528-B2C6-BEF52276AC46}" dt="2023-05-13T16:14:06.759" v="855" actId="26606"/>
          <ac:picMkLst>
            <pc:docMk/>
            <pc:sldMk cId="2069899306" sldId="258"/>
            <ac:picMk id="7" creationId="{C7271360-E5E1-9C8D-6310-D7575094C918}"/>
          </ac:picMkLst>
        </pc:picChg>
      </pc:sldChg>
      <pc:sldChg chg="del">
        <pc:chgData name="William Joyce" userId="e02a9c8428f4e6a4" providerId="LiveId" clId="{78C08B64-189D-4528-B2C6-BEF52276AC46}" dt="2023-05-13T15:11:54.419" v="482" actId="2696"/>
        <pc:sldMkLst>
          <pc:docMk/>
          <pc:sldMk cId="3319524707" sldId="259"/>
        </pc:sldMkLst>
      </pc:sldChg>
      <pc:sldChg chg="addSp delSp modSp add del mod">
        <pc:chgData name="William Joyce" userId="e02a9c8428f4e6a4" providerId="LiveId" clId="{78C08B64-189D-4528-B2C6-BEF52276AC46}" dt="2023-05-13T16:05:14.401" v="795" actId="2696"/>
        <pc:sldMkLst>
          <pc:docMk/>
          <pc:sldMk cId="2799265798" sldId="261"/>
        </pc:sldMkLst>
        <pc:spChg chg="mod">
          <ac:chgData name="William Joyce" userId="e02a9c8428f4e6a4" providerId="LiveId" clId="{78C08B64-189D-4528-B2C6-BEF52276AC46}" dt="2023-05-13T15:07:16.656" v="400" actId="20577"/>
          <ac:spMkLst>
            <pc:docMk/>
            <pc:sldMk cId="2799265798" sldId="261"/>
            <ac:spMk id="2" creationId="{15498E83-179C-8FCD-162F-7F5C74FA190F}"/>
          </ac:spMkLst>
        </pc:spChg>
        <pc:spChg chg="del mod">
          <ac:chgData name="William Joyce" userId="e02a9c8428f4e6a4" providerId="LiveId" clId="{78C08B64-189D-4528-B2C6-BEF52276AC46}" dt="2023-05-13T15:01:43.440" v="294"/>
          <ac:spMkLst>
            <pc:docMk/>
            <pc:sldMk cId="2799265798" sldId="261"/>
            <ac:spMk id="3" creationId="{4FEA1036-5AEF-B31F-2455-D04F17B58D5B}"/>
          </ac:spMkLst>
        </pc:spChg>
        <pc:spChg chg="add del mod">
          <ac:chgData name="William Joyce" userId="e02a9c8428f4e6a4" providerId="LiveId" clId="{78C08B64-189D-4528-B2C6-BEF52276AC46}" dt="2023-05-13T15:01:56.742" v="297"/>
          <ac:spMkLst>
            <pc:docMk/>
            <pc:sldMk cId="2799265798" sldId="261"/>
            <ac:spMk id="7" creationId="{A40E8359-BF00-0074-49AD-DD4D70CAF241}"/>
          </ac:spMkLst>
        </pc:spChg>
        <pc:picChg chg="del">
          <ac:chgData name="William Joyce" userId="e02a9c8428f4e6a4" providerId="LiveId" clId="{78C08B64-189D-4528-B2C6-BEF52276AC46}" dt="2023-05-13T15:01:20.756" v="293" actId="21"/>
          <ac:picMkLst>
            <pc:docMk/>
            <pc:sldMk cId="2799265798" sldId="261"/>
            <ac:picMk id="4" creationId="{45E2064D-4BEF-1622-5D61-64CDE028BE27}"/>
          </ac:picMkLst>
        </pc:picChg>
        <pc:picChg chg="add del mod">
          <ac:chgData name="William Joyce" userId="e02a9c8428f4e6a4" providerId="LiveId" clId="{78C08B64-189D-4528-B2C6-BEF52276AC46}" dt="2023-05-13T15:01:48.156" v="295" actId="21"/>
          <ac:picMkLst>
            <pc:docMk/>
            <pc:sldMk cId="2799265798" sldId="261"/>
            <ac:picMk id="5" creationId="{F7353F1E-CC58-6464-FCF0-CA31EE4DFB76}"/>
          </ac:picMkLst>
        </pc:picChg>
        <pc:picChg chg="add del mod">
          <ac:chgData name="William Joyce" userId="e02a9c8428f4e6a4" providerId="LiveId" clId="{78C08B64-189D-4528-B2C6-BEF52276AC46}" dt="2023-05-13T15:01:56.742" v="297"/>
          <ac:picMkLst>
            <pc:docMk/>
            <pc:sldMk cId="2799265798" sldId="261"/>
            <ac:picMk id="8" creationId="{EC00425A-4BD4-21F3-D1F2-17CDC73EE9F3}"/>
          </ac:picMkLst>
        </pc:picChg>
      </pc:sldChg>
      <pc:sldChg chg="add del">
        <pc:chgData name="William Joyce" userId="e02a9c8428f4e6a4" providerId="LiveId" clId="{78C08B64-189D-4528-B2C6-BEF52276AC46}" dt="2023-05-13T15:12:26.925" v="484" actId="2696"/>
        <pc:sldMkLst>
          <pc:docMk/>
          <pc:sldMk cId="2146192775" sldId="262"/>
        </pc:sldMkLst>
      </pc:sldChg>
      <pc:sldChg chg="del">
        <pc:chgData name="William Joyce" userId="e02a9c8428f4e6a4" providerId="LiveId" clId="{78C08B64-189D-4528-B2C6-BEF52276AC46}" dt="2023-05-13T15:12:35.315" v="485" actId="2696"/>
        <pc:sldMkLst>
          <pc:docMk/>
          <pc:sldMk cId="3863427420" sldId="263"/>
        </pc:sldMkLst>
      </pc:sldChg>
      <pc:sldChg chg="del">
        <pc:chgData name="William Joyce" userId="e02a9c8428f4e6a4" providerId="LiveId" clId="{78C08B64-189D-4528-B2C6-BEF52276AC46}" dt="2023-05-13T15:12:40.465" v="486" actId="2696"/>
        <pc:sldMkLst>
          <pc:docMk/>
          <pc:sldMk cId="545327305" sldId="264"/>
        </pc:sldMkLst>
      </pc:sldChg>
      <pc:sldChg chg="modSp del mod">
        <pc:chgData name="William Joyce" userId="e02a9c8428f4e6a4" providerId="LiveId" clId="{78C08B64-189D-4528-B2C6-BEF52276AC46}" dt="2023-05-13T15:12:44.626" v="487" actId="2696"/>
        <pc:sldMkLst>
          <pc:docMk/>
          <pc:sldMk cId="4088192217" sldId="265"/>
        </pc:sldMkLst>
        <pc:spChg chg="mod">
          <ac:chgData name="William Joyce" userId="e02a9c8428f4e6a4" providerId="LiveId" clId="{78C08B64-189D-4528-B2C6-BEF52276AC46}" dt="2023-04-27T21:29:29.936" v="253" actId="6549"/>
          <ac:spMkLst>
            <pc:docMk/>
            <pc:sldMk cId="4088192217" sldId="265"/>
            <ac:spMk id="3" creationId="{870453BD-1535-AD33-E9A8-528BCCCA33D5}"/>
          </ac:spMkLst>
        </pc:spChg>
      </pc:sldChg>
      <pc:sldChg chg="addSp delSp modSp mod">
        <pc:chgData name="William Joyce" userId="e02a9c8428f4e6a4" providerId="LiveId" clId="{78C08B64-189D-4528-B2C6-BEF52276AC46}" dt="2023-05-13T16:20:37.774" v="873" actId="26606"/>
        <pc:sldMkLst>
          <pc:docMk/>
          <pc:sldMk cId="3067041992" sldId="268"/>
        </pc:sldMkLst>
        <pc:spChg chg="mod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2" creationId="{ECEAC12B-2367-0DCC-B249-4E65F186CB34}"/>
          </ac:spMkLst>
        </pc:spChg>
        <pc:spChg chg="mod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3" creationId="{4369EB0A-9E23-6E47-7F5F-4B780E82F63E}"/>
          </ac:spMkLst>
        </pc:spChg>
        <pc:spChg chg="del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10" creationId="{45D37F4E-DDB4-456B-97E0-9937730A039F}"/>
          </ac:spMkLst>
        </pc:spChg>
        <pc:spChg chg="del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12" creationId="{B2DD41CD-8F47-4F56-AD12-4E2FF7696987}"/>
          </ac:spMkLst>
        </pc:spChg>
        <pc:spChg chg="add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17" creationId="{058A14AF-9FB5-4CC7-BA35-E8E85D3EDF0E}"/>
          </ac:spMkLst>
        </pc:spChg>
        <pc:spChg chg="add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19" creationId="{3A9A4357-BD1D-4622-A4FE-766E6AB8DE84}"/>
          </ac:spMkLst>
        </pc:spChg>
        <pc:spChg chg="add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21" creationId="{E659831F-0D9A-4C63-9EBB-8435B85A440F}"/>
          </ac:spMkLst>
        </pc:spChg>
        <pc:spChg chg="add">
          <ac:chgData name="William Joyce" userId="e02a9c8428f4e6a4" providerId="LiveId" clId="{78C08B64-189D-4528-B2C6-BEF52276AC46}" dt="2023-05-13T16:20:37.774" v="873" actId="26606"/>
          <ac:spMkLst>
            <pc:docMk/>
            <pc:sldMk cId="3067041992" sldId="268"/>
            <ac:spMk id="23" creationId="{E6995CE5-F890-4ABA-82A2-26507CE8D2A3}"/>
          </ac:spMkLst>
        </pc:spChg>
        <pc:picChg chg="add del">
          <ac:chgData name="William Joyce" userId="e02a9c8428f4e6a4" providerId="LiveId" clId="{78C08B64-189D-4528-B2C6-BEF52276AC46}" dt="2023-05-13T16:18:48.779" v="868"/>
          <ac:picMkLst>
            <pc:docMk/>
            <pc:sldMk cId="3067041992" sldId="268"/>
            <ac:picMk id="4" creationId="{C183C3AE-80BE-B59D-3095-DE4CFD1E641D}"/>
          </ac:picMkLst>
        </pc:picChg>
        <pc:picChg chg="del">
          <ac:chgData name="William Joyce" userId="e02a9c8428f4e6a4" providerId="LiveId" clId="{78C08B64-189D-4528-B2C6-BEF52276AC46}" dt="2023-05-13T16:18:35.900" v="864" actId="21"/>
          <ac:picMkLst>
            <pc:docMk/>
            <pc:sldMk cId="3067041992" sldId="268"/>
            <ac:picMk id="5" creationId="{0E04065F-EA98-C794-1710-4254C34BDC3B}"/>
          </ac:picMkLst>
        </pc:picChg>
        <pc:picChg chg="add del">
          <ac:chgData name="William Joyce" userId="e02a9c8428f4e6a4" providerId="LiveId" clId="{78C08B64-189D-4528-B2C6-BEF52276AC46}" dt="2023-05-13T16:19:19.516" v="870"/>
          <ac:picMkLst>
            <pc:docMk/>
            <pc:sldMk cId="3067041992" sldId="268"/>
            <ac:picMk id="6" creationId="{75798969-3EBA-E9B1-3882-B85745018226}"/>
          </ac:picMkLst>
        </pc:picChg>
        <pc:picChg chg="add mod">
          <ac:chgData name="William Joyce" userId="e02a9c8428f4e6a4" providerId="LiveId" clId="{78C08B64-189D-4528-B2C6-BEF52276AC46}" dt="2023-05-13T16:20:37.774" v="873" actId="26606"/>
          <ac:picMkLst>
            <pc:docMk/>
            <pc:sldMk cId="3067041992" sldId="268"/>
            <ac:picMk id="7" creationId="{30F86EBB-6790-DFAD-EC4D-724653E1E7A6}"/>
          </ac:picMkLst>
        </pc:picChg>
      </pc:sldChg>
      <pc:sldChg chg="del">
        <pc:chgData name="William Joyce" userId="e02a9c8428f4e6a4" providerId="LiveId" clId="{78C08B64-189D-4528-B2C6-BEF52276AC46}" dt="2023-05-13T15:11:47.700" v="481" actId="2696"/>
        <pc:sldMkLst>
          <pc:docMk/>
          <pc:sldMk cId="1303037001" sldId="270"/>
        </pc:sldMkLst>
      </pc:sldChg>
      <pc:sldChg chg="del">
        <pc:chgData name="William Joyce" userId="e02a9c8428f4e6a4" providerId="LiveId" clId="{78C08B64-189D-4528-B2C6-BEF52276AC46}" dt="2023-05-13T15:11:36.006" v="480" actId="2696"/>
        <pc:sldMkLst>
          <pc:docMk/>
          <pc:sldMk cId="881439182" sldId="271"/>
        </pc:sldMkLst>
      </pc:sldChg>
      <pc:sldChg chg="modSp del mod">
        <pc:chgData name="William Joyce" userId="e02a9c8428f4e6a4" providerId="LiveId" clId="{78C08B64-189D-4528-B2C6-BEF52276AC46}" dt="2023-05-13T14:58:19.726" v="271" actId="2696"/>
        <pc:sldMkLst>
          <pc:docMk/>
          <pc:sldMk cId="3674213710" sldId="272"/>
        </pc:sldMkLst>
        <pc:spChg chg="mod">
          <ac:chgData name="William Joyce" userId="e02a9c8428f4e6a4" providerId="LiveId" clId="{78C08B64-189D-4528-B2C6-BEF52276AC46}" dt="2023-05-13T14:56:35.910" v="260" actId="27636"/>
          <ac:spMkLst>
            <pc:docMk/>
            <pc:sldMk cId="3674213710" sldId="272"/>
            <ac:spMk id="3" creationId="{0B5B02BF-0C46-0875-F6DA-146EBD5F9FF7}"/>
          </ac:spMkLst>
        </pc:spChg>
      </pc:sldChg>
      <pc:sldChg chg="new del">
        <pc:chgData name="William Joyce" userId="e02a9c8428f4e6a4" providerId="LiveId" clId="{78C08B64-189D-4528-B2C6-BEF52276AC46}" dt="2023-05-13T14:58:05.909" v="270" actId="2696"/>
        <pc:sldMkLst>
          <pc:docMk/>
          <pc:sldMk cId="2838641847" sldId="273"/>
        </pc:sldMkLst>
      </pc:sldChg>
      <pc:sldChg chg="addSp delSp modSp new mod">
        <pc:chgData name="William Joyce" userId="e02a9c8428f4e6a4" providerId="LiveId" clId="{78C08B64-189D-4528-B2C6-BEF52276AC46}" dt="2023-05-13T14:57:49.313" v="269" actId="1076"/>
        <pc:sldMkLst>
          <pc:docMk/>
          <pc:sldMk cId="2530185044" sldId="274"/>
        </pc:sldMkLst>
        <pc:spChg chg="mod">
          <ac:chgData name="William Joyce" userId="e02a9c8428f4e6a4" providerId="LiveId" clId="{78C08B64-189D-4528-B2C6-BEF52276AC46}" dt="2023-05-13T14:56:23.740" v="258"/>
          <ac:spMkLst>
            <pc:docMk/>
            <pc:sldMk cId="2530185044" sldId="274"/>
            <ac:spMk id="2" creationId="{E3172771-CDA4-3154-568C-1FCC13959A82}"/>
          </ac:spMkLst>
        </pc:spChg>
        <pc:spChg chg="del mod">
          <ac:chgData name="William Joyce" userId="e02a9c8428f4e6a4" providerId="LiveId" clId="{78C08B64-189D-4528-B2C6-BEF52276AC46}" dt="2023-05-13T14:57:00.431" v="265"/>
          <ac:spMkLst>
            <pc:docMk/>
            <pc:sldMk cId="2530185044" sldId="274"/>
            <ac:spMk id="3" creationId="{8C42D8B2-14D1-4A4D-3A25-5DCE635012F1}"/>
          </ac:spMkLst>
        </pc:spChg>
        <pc:picChg chg="add del">
          <ac:chgData name="William Joyce" userId="e02a9c8428f4e6a4" providerId="LiveId" clId="{78C08B64-189D-4528-B2C6-BEF52276AC46}" dt="2023-05-13T14:56:10.111" v="257"/>
          <ac:picMkLst>
            <pc:docMk/>
            <pc:sldMk cId="2530185044" sldId="274"/>
            <ac:picMk id="4" creationId="{958011F3-2AA3-91D7-392D-E3B92C0D70FE}"/>
          </ac:picMkLst>
        </pc:picChg>
        <pc:picChg chg="add mod">
          <ac:chgData name="William Joyce" userId="e02a9c8428f4e6a4" providerId="LiveId" clId="{78C08B64-189D-4528-B2C6-BEF52276AC46}" dt="2023-05-13T14:57:13.821" v="267" actId="14100"/>
          <ac:picMkLst>
            <pc:docMk/>
            <pc:sldMk cId="2530185044" sldId="274"/>
            <ac:picMk id="5" creationId="{3585E13C-580C-54B2-CC61-1F0210589B02}"/>
          </ac:picMkLst>
        </pc:picChg>
        <pc:picChg chg="add mod">
          <ac:chgData name="William Joyce" userId="e02a9c8428f4e6a4" providerId="LiveId" clId="{78C08B64-189D-4528-B2C6-BEF52276AC46}" dt="2023-05-13T14:57:49.313" v="269" actId="1076"/>
          <ac:picMkLst>
            <pc:docMk/>
            <pc:sldMk cId="2530185044" sldId="274"/>
            <ac:picMk id="6" creationId="{8527C311-F0B9-2A09-0E5A-41590426FDA8}"/>
          </ac:picMkLst>
        </pc:picChg>
      </pc:sldChg>
      <pc:sldChg chg="addSp delSp modSp new mod setBg">
        <pc:chgData name="William Joyce" userId="e02a9c8428f4e6a4" providerId="LiveId" clId="{78C08B64-189D-4528-B2C6-BEF52276AC46}" dt="2023-05-13T15:10:12.380" v="467" actId="26606"/>
        <pc:sldMkLst>
          <pc:docMk/>
          <pc:sldMk cId="983621949" sldId="275"/>
        </pc:sldMkLst>
        <pc:spChg chg="mod">
          <ac:chgData name="William Joyce" userId="e02a9c8428f4e6a4" providerId="LiveId" clId="{78C08B64-189D-4528-B2C6-BEF52276AC46}" dt="2023-05-13T15:10:12.380" v="467" actId="26606"/>
          <ac:spMkLst>
            <pc:docMk/>
            <pc:sldMk cId="983621949" sldId="275"/>
            <ac:spMk id="2" creationId="{5D9F4D8F-9290-EF53-BF46-9B89BDC26982}"/>
          </ac:spMkLst>
        </pc:spChg>
        <pc:spChg chg="add del mod">
          <ac:chgData name="William Joyce" userId="e02a9c8428f4e6a4" providerId="LiveId" clId="{78C08B64-189D-4528-B2C6-BEF52276AC46}" dt="2023-05-13T15:10:12.380" v="467" actId="26606"/>
          <ac:spMkLst>
            <pc:docMk/>
            <pc:sldMk cId="983621949" sldId="275"/>
            <ac:spMk id="3" creationId="{825317B6-9CE0-0D4C-AF42-027580CEB3AC}"/>
          </ac:spMkLst>
        </pc:spChg>
        <pc:spChg chg="add del">
          <ac:chgData name="William Joyce" userId="e02a9c8428f4e6a4" providerId="LiveId" clId="{78C08B64-189D-4528-B2C6-BEF52276AC46}" dt="2023-05-13T15:10:12.380" v="467" actId="26606"/>
          <ac:spMkLst>
            <pc:docMk/>
            <pc:sldMk cId="983621949" sldId="275"/>
            <ac:spMk id="13" creationId="{7FF47CB7-972F-479F-A36D-9E72D26EC8DA}"/>
          </ac:spMkLst>
        </pc:spChg>
        <pc:spChg chg="add del">
          <ac:chgData name="William Joyce" userId="e02a9c8428f4e6a4" providerId="LiveId" clId="{78C08B64-189D-4528-B2C6-BEF52276AC46}" dt="2023-05-13T15:10:12.380" v="467" actId="26606"/>
          <ac:spMkLst>
            <pc:docMk/>
            <pc:sldMk cId="983621949" sldId="275"/>
            <ac:spMk id="15" creationId="{0D153B68-5844-490D-8E67-F616D6D721CA}"/>
          </ac:spMkLst>
        </pc:spChg>
        <pc:spChg chg="add del">
          <ac:chgData name="William Joyce" userId="e02a9c8428f4e6a4" providerId="LiveId" clId="{78C08B64-189D-4528-B2C6-BEF52276AC46}" dt="2023-05-13T15:10:12.380" v="467" actId="26606"/>
          <ac:spMkLst>
            <pc:docMk/>
            <pc:sldMk cId="983621949" sldId="275"/>
            <ac:spMk id="17" creationId="{9A0D773F-7A7D-4DBB-9DEA-86BB8B8F4BC8}"/>
          </ac:spMkLst>
        </pc:spChg>
        <pc:spChg chg="add">
          <ac:chgData name="William Joyce" userId="e02a9c8428f4e6a4" providerId="LiveId" clId="{78C08B64-189D-4528-B2C6-BEF52276AC46}" dt="2023-05-13T15:10:12.380" v="467" actId="26606"/>
          <ac:spMkLst>
            <pc:docMk/>
            <pc:sldMk cId="983621949" sldId="275"/>
            <ac:spMk id="22" creationId="{45D37F4E-DDB4-456B-97E0-9937730A039F}"/>
          </ac:spMkLst>
        </pc:spChg>
        <pc:spChg chg="add">
          <ac:chgData name="William Joyce" userId="e02a9c8428f4e6a4" providerId="LiveId" clId="{78C08B64-189D-4528-B2C6-BEF52276AC46}" dt="2023-05-13T15:10:12.380" v="467" actId="26606"/>
          <ac:spMkLst>
            <pc:docMk/>
            <pc:sldMk cId="983621949" sldId="275"/>
            <ac:spMk id="24" creationId="{B2DD41CD-8F47-4F56-AD12-4E2FF7696987}"/>
          </ac:spMkLst>
        </pc:spChg>
        <pc:picChg chg="add del mod">
          <ac:chgData name="William Joyce" userId="e02a9c8428f4e6a4" providerId="LiveId" clId="{78C08B64-189D-4528-B2C6-BEF52276AC46}" dt="2023-05-13T15:02:49.129" v="319"/>
          <ac:picMkLst>
            <pc:docMk/>
            <pc:sldMk cId="983621949" sldId="275"/>
            <ac:picMk id="4" creationId="{1E24A695-E80C-73DF-D2CE-6973C59C61C4}"/>
          </ac:picMkLst>
        </pc:picChg>
        <pc:picChg chg="add del mod">
          <ac:chgData name="William Joyce" userId="e02a9c8428f4e6a4" providerId="LiveId" clId="{78C08B64-189D-4528-B2C6-BEF52276AC46}" dt="2023-05-13T15:07:56.969" v="407"/>
          <ac:picMkLst>
            <pc:docMk/>
            <pc:sldMk cId="983621949" sldId="275"/>
            <ac:picMk id="5" creationId="{763ABF96-E425-7D01-89BA-8E08724E2197}"/>
          </ac:picMkLst>
        </pc:picChg>
        <pc:picChg chg="add del mod">
          <ac:chgData name="William Joyce" userId="e02a9c8428f4e6a4" providerId="LiveId" clId="{78C08B64-189D-4528-B2C6-BEF52276AC46}" dt="2023-05-13T15:08:41.671" v="459"/>
          <ac:picMkLst>
            <pc:docMk/>
            <pc:sldMk cId="983621949" sldId="275"/>
            <ac:picMk id="6" creationId="{729D7F46-71DE-9E9C-E059-19DB8B3BF888}"/>
          </ac:picMkLst>
        </pc:picChg>
        <pc:picChg chg="add del">
          <ac:chgData name="William Joyce" userId="e02a9c8428f4e6a4" providerId="LiveId" clId="{78C08B64-189D-4528-B2C6-BEF52276AC46}" dt="2023-05-13T15:08:38.834" v="456"/>
          <ac:picMkLst>
            <pc:docMk/>
            <pc:sldMk cId="983621949" sldId="275"/>
            <ac:picMk id="7" creationId="{DA371C26-B274-1FB9-401A-8B1E653F46FB}"/>
          </ac:picMkLst>
        </pc:picChg>
        <pc:picChg chg="add mod">
          <ac:chgData name="William Joyce" userId="e02a9c8428f4e6a4" providerId="LiveId" clId="{78C08B64-189D-4528-B2C6-BEF52276AC46}" dt="2023-05-13T15:10:12.380" v="467" actId="26606"/>
          <ac:picMkLst>
            <pc:docMk/>
            <pc:sldMk cId="983621949" sldId="275"/>
            <ac:picMk id="8" creationId="{AB58D7B3-15AD-238E-075E-D4A5B2180CB7}"/>
          </ac:picMkLst>
        </pc:picChg>
      </pc:sldChg>
      <pc:sldChg chg="addSp modSp new mod setBg">
        <pc:chgData name="William Joyce" userId="e02a9c8428f4e6a4" providerId="LiveId" clId="{78C08B64-189D-4528-B2C6-BEF52276AC46}" dt="2023-05-13T16:22:50.267" v="894" actId="115"/>
        <pc:sldMkLst>
          <pc:docMk/>
          <pc:sldMk cId="3236437880" sldId="276"/>
        </pc:sldMkLst>
        <pc:spChg chg="mod">
          <ac:chgData name="William Joyce" userId="e02a9c8428f4e6a4" providerId="LiveId" clId="{78C08B64-189D-4528-B2C6-BEF52276AC46}" dt="2023-05-13T16:22:00.495" v="875" actId="26606"/>
          <ac:spMkLst>
            <pc:docMk/>
            <pc:sldMk cId="3236437880" sldId="276"/>
            <ac:spMk id="2" creationId="{48750CF5-89D0-8F08-4C2E-970F4B524DEA}"/>
          </ac:spMkLst>
        </pc:spChg>
        <pc:spChg chg="mod">
          <ac:chgData name="William Joyce" userId="e02a9c8428f4e6a4" providerId="LiveId" clId="{78C08B64-189D-4528-B2C6-BEF52276AC46}" dt="2023-05-13T16:22:50.267" v="894" actId="115"/>
          <ac:spMkLst>
            <pc:docMk/>
            <pc:sldMk cId="3236437880" sldId="276"/>
            <ac:spMk id="3" creationId="{D4AA1368-A23E-220B-8222-8F41FA95797F}"/>
          </ac:spMkLst>
        </pc:spChg>
        <pc:spChg chg="add">
          <ac:chgData name="William Joyce" userId="e02a9c8428f4e6a4" providerId="LiveId" clId="{78C08B64-189D-4528-B2C6-BEF52276AC46}" dt="2023-05-13T16:22:00.495" v="875" actId="26606"/>
          <ac:spMkLst>
            <pc:docMk/>
            <pc:sldMk cId="3236437880" sldId="276"/>
            <ac:spMk id="9" creationId="{058A14AF-9FB5-4CC7-BA35-E8E85D3EDF0E}"/>
          </ac:spMkLst>
        </pc:spChg>
        <pc:spChg chg="add">
          <ac:chgData name="William Joyce" userId="e02a9c8428f4e6a4" providerId="LiveId" clId="{78C08B64-189D-4528-B2C6-BEF52276AC46}" dt="2023-05-13T16:22:00.495" v="875" actId="26606"/>
          <ac:spMkLst>
            <pc:docMk/>
            <pc:sldMk cId="3236437880" sldId="276"/>
            <ac:spMk id="11" creationId="{3A9A4357-BD1D-4622-A4FE-766E6AB8DE84}"/>
          </ac:spMkLst>
        </pc:spChg>
        <pc:spChg chg="add">
          <ac:chgData name="William Joyce" userId="e02a9c8428f4e6a4" providerId="LiveId" clId="{78C08B64-189D-4528-B2C6-BEF52276AC46}" dt="2023-05-13T16:22:00.495" v="875" actId="26606"/>
          <ac:spMkLst>
            <pc:docMk/>
            <pc:sldMk cId="3236437880" sldId="276"/>
            <ac:spMk id="13" creationId="{E659831F-0D9A-4C63-9EBB-8435B85A440F}"/>
          </ac:spMkLst>
        </pc:spChg>
        <pc:spChg chg="add">
          <ac:chgData name="William Joyce" userId="e02a9c8428f4e6a4" providerId="LiveId" clId="{78C08B64-189D-4528-B2C6-BEF52276AC46}" dt="2023-05-13T16:22:00.495" v="875" actId="26606"/>
          <ac:spMkLst>
            <pc:docMk/>
            <pc:sldMk cId="3236437880" sldId="276"/>
            <ac:spMk id="15" creationId="{E6995CE5-F890-4ABA-82A2-26507CE8D2A3}"/>
          </ac:spMkLst>
        </pc:spChg>
        <pc:picChg chg="add mod">
          <ac:chgData name="William Joyce" userId="e02a9c8428f4e6a4" providerId="LiveId" clId="{78C08B64-189D-4528-B2C6-BEF52276AC46}" dt="2023-05-13T16:22:00.495" v="875" actId="26606"/>
          <ac:picMkLst>
            <pc:docMk/>
            <pc:sldMk cId="3236437880" sldId="276"/>
            <ac:picMk id="4" creationId="{FDB58BCF-9DB7-5631-5EFF-EA15DBA57FDA}"/>
          </ac:picMkLst>
        </pc:picChg>
      </pc:sldChg>
      <pc:sldChg chg="addSp modSp new mod setBg">
        <pc:chgData name="William Joyce" userId="e02a9c8428f4e6a4" providerId="LiveId" clId="{78C08B64-189D-4528-B2C6-BEF52276AC46}" dt="2023-05-13T15:59:35.825" v="783" actId="26606"/>
        <pc:sldMkLst>
          <pc:docMk/>
          <pc:sldMk cId="4061599562" sldId="277"/>
        </pc:sldMkLst>
        <pc:spChg chg="mod">
          <ac:chgData name="William Joyce" userId="e02a9c8428f4e6a4" providerId="LiveId" clId="{78C08B64-189D-4528-B2C6-BEF52276AC46}" dt="2023-05-13T15:59:35.825" v="783" actId="26606"/>
          <ac:spMkLst>
            <pc:docMk/>
            <pc:sldMk cId="4061599562" sldId="277"/>
            <ac:spMk id="2" creationId="{47FD2C05-93EC-72A8-2828-433A7F8C7A7E}"/>
          </ac:spMkLst>
        </pc:spChg>
        <pc:spChg chg="mod">
          <ac:chgData name="William Joyce" userId="e02a9c8428f4e6a4" providerId="LiveId" clId="{78C08B64-189D-4528-B2C6-BEF52276AC46}" dt="2023-05-13T15:59:35.825" v="783" actId="26606"/>
          <ac:spMkLst>
            <pc:docMk/>
            <pc:sldMk cId="4061599562" sldId="277"/>
            <ac:spMk id="3" creationId="{76941389-1888-FCE6-D36E-0864F074A22E}"/>
          </ac:spMkLst>
        </pc:spChg>
        <pc:spChg chg="add">
          <ac:chgData name="William Joyce" userId="e02a9c8428f4e6a4" providerId="LiveId" clId="{78C08B64-189D-4528-B2C6-BEF52276AC46}" dt="2023-05-13T15:59:35.825" v="783" actId="26606"/>
          <ac:spMkLst>
            <pc:docMk/>
            <pc:sldMk cId="4061599562" sldId="277"/>
            <ac:spMk id="9" creationId="{7FF47CB7-972F-479F-A36D-9E72D26EC8DA}"/>
          </ac:spMkLst>
        </pc:spChg>
        <pc:spChg chg="add">
          <ac:chgData name="William Joyce" userId="e02a9c8428f4e6a4" providerId="LiveId" clId="{78C08B64-189D-4528-B2C6-BEF52276AC46}" dt="2023-05-13T15:59:35.825" v="783" actId="26606"/>
          <ac:spMkLst>
            <pc:docMk/>
            <pc:sldMk cId="4061599562" sldId="277"/>
            <ac:spMk id="11" creationId="{0D153B68-5844-490D-8E67-F616D6D721CA}"/>
          </ac:spMkLst>
        </pc:spChg>
        <pc:spChg chg="add">
          <ac:chgData name="William Joyce" userId="e02a9c8428f4e6a4" providerId="LiveId" clId="{78C08B64-189D-4528-B2C6-BEF52276AC46}" dt="2023-05-13T15:59:35.825" v="783" actId="26606"/>
          <ac:spMkLst>
            <pc:docMk/>
            <pc:sldMk cId="4061599562" sldId="277"/>
            <ac:spMk id="13" creationId="{9A0D773F-7A7D-4DBB-9DEA-86BB8B8F4BC8}"/>
          </ac:spMkLst>
        </pc:spChg>
        <pc:picChg chg="add mod">
          <ac:chgData name="William Joyce" userId="e02a9c8428f4e6a4" providerId="LiveId" clId="{78C08B64-189D-4528-B2C6-BEF52276AC46}" dt="2023-05-13T15:59:35.825" v="783" actId="26606"/>
          <ac:picMkLst>
            <pc:docMk/>
            <pc:sldMk cId="4061599562" sldId="277"/>
            <ac:picMk id="4" creationId="{76A680B1-7A69-56CC-F545-53C0F68C97D5}"/>
          </ac:picMkLst>
        </pc:picChg>
      </pc:sldChg>
      <pc:sldChg chg="addSp modSp new mod setBg">
        <pc:chgData name="William Joyce" userId="e02a9c8428f4e6a4" providerId="LiveId" clId="{78C08B64-189D-4528-B2C6-BEF52276AC46}" dt="2023-05-13T16:09:53.624" v="825" actId="6549"/>
        <pc:sldMkLst>
          <pc:docMk/>
          <pc:sldMk cId="2702570332" sldId="278"/>
        </pc:sldMkLst>
        <pc:spChg chg="mod">
          <ac:chgData name="William Joyce" userId="e02a9c8428f4e6a4" providerId="LiveId" clId="{78C08B64-189D-4528-B2C6-BEF52276AC46}" dt="2023-05-13T15:35:02.649" v="536" actId="26606"/>
          <ac:spMkLst>
            <pc:docMk/>
            <pc:sldMk cId="2702570332" sldId="278"/>
            <ac:spMk id="2" creationId="{F7A247B0-EDF7-1DEB-7DC8-E9C94C1EC12F}"/>
          </ac:spMkLst>
        </pc:spChg>
        <pc:spChg chg="mod">
          <ac:chgData name="William Joyce" userId="e02a9c8428f4e6a4" providerId="LiveId" clId="{78C08B64-189D-4528-B2C6-BEF52276AC46}" dt="2023-05-13T16:09:53.624" v="825" actId="6549"/>
          <ac:spMkLst>
            <pc:docMk/>
            <pc:sldMk cId="2702570332" sldId="278"/>
            <ac:spMk id="3" creationId="{98B3A7C9-6BF4-2AFA-D40B-B3C9C7B612E5}"/>
          </ac:spMkLst>
        </pc:spChg>
        <pc:spChg chg="add">
          <ac:chgData name="William Joyce" userId="e02a9c8428f4e6a4" providerId="LiveId" clId="{78C08B64-189D-4528-B2C6-BEF52276AC46}" dt="2023-05-13T15:35:02.649" v="536" actId="26606"/>
          <ac:spMkLst>
            <pc:docMk/>
            <pc:sldMk cId="2702570332" sldId="278"/>
            <ac:spMk id="9" creationId="{7FF47CB7-972F-479F-A36D-9E72D26EC8DA}"/>
          </ac:spMkLst>
        </pc:spChg>
        <pc:spChg chg="add">
          <ac:chgData name="William Joyce" userId="e02a9c8428f4e6a4" providerId="LiveId" clId="{78C08B64-189D-4528-B2C6-BEF52276AC46}" dt="2023-05-13T15:35:02.649" v="536" actId="26606"/>
          <ac:spMkLst>
            <pc:docMk/>
            <pc:sldMk cId="2702570332" sldId="278"/>
            <ac:spMk id="11" creationId="{0D153B68-5844-490D-8E67-F616D6D721CA}"/>
          </ac:spMkLst>
        </pc:spChg>
        <pc:spChg chg="add">
          <ac:chgData name="William Joyce" userId="e02a9c8428f4e6a4" providerId="LiveId" clId="{78C08B64-189D-4528-B2C6-BEF52276AC46}" dt="2023-05-13T15:35:02.649" v="536" actId="26606"/>
          <ac:spMkLst>
            <pc:docMk/>
            <pc:sldMk cId="2702570332" sldId="278"/>
            <ac:spMk id="13" creationId="{9A0D773F-7A7D-4DBB-9DEA-86BB8B8F4BC8}"/>
          </ac:spMkLst>
        </pc:spChg>
        <pc:picChg chg="add mod">
          <ac:chgData name="William Joyce" userId="e02a9c8428f4e6a4" providerId="LiveId" clId="{78C08B64-189D-4528-B2C6-BEF52276AC46}" dt="2023-05-13T15:35:02.649" v="536" actId="26606"/>
          <ac:picMkLst>
            <pc:docMk/>
            <pc:sldMk cId="2702570332" sldId="278"/>
            <ac:picMk id="4" creationId="{20887A82-693A-B6C8-3D02-18D97791166A}"/>
          </ac:picMkLst>
        </pc:picChg>
      </pc:sldChg>
      <pc:sldChg chg="new del">
        <pc:chgData name="William Joyce" userId="e02a9c8428f4e6a4" providerId="LiveId" clId="{78C08B64-189D-4528-B2C6-BEF52276AC46}" dt="2023-05-13T16:05:25.937" v="799" actId="2696"/>
        <pc:sldMkLst>
          <pc:docMk/>
          <pc:sldMk cId="4033469180" sldId="279"/>
        </pc:sldMkLst>
      </pc:sldChg>
      <pc:sldChg chg="new del">
        <pc:chgData name="William Joyce" userId="e02a9c8428f4e6a4" providerId="LiveId" clId="{78C08B64-189D-4528-B2C6-BEF52276AC46}" dt="2023-05-13T16:08:25.264" v="822" actId="2696"/>
        <pc:sldMkLst>
          <pc:docMk/>
          <pc:sldMk cId="1954214339" sldId="280"/>
        </pc:sldMkLst>
      </pc:sldChg>
      <pc:sldChg chg="new del">
        <pc:chgData name="William Joyce" userId="e02a9c8428f4e6a4" providerId="LiveId" clId="{78C08B64-189D-4528-B2C6-BEF52276AC46}" dt="2023-05-13T16:05:23.122" v="798" actId="2696"/>
        <pc:sldMkLst>
          <pc:docMk/>
          <pc:sldMk cId="3229605090" sldId="281"/>
        </pc:sldMkLst>
      </pc:sldChg>
      <pc:sldChg chg="new del">
        <pc:chgData name="William Joyce" userId="e02a9c8428f4e6a4" providerId="LiveId" clId="{78C08B64-189D-4528-B2C6-BEF52276AC46}" dt="2023-05-13T16:08:20.151" v="821" actId="2696"/>
        <pc:sldMkLst>
          <pc:docMk/>
          <pc:sldMk cId="4023690089" sldId="282"/>
        </pc:sldMkLst>
      </pc:sldChg>
      <pc:sldChg chg="new del">
        <pc:chgData name="William Joyce" userId="e02a9c8428f4e6a4" providerId="LiveId" clId="{78C08B64-189D-4528-B2C6-BEF52276AC46}" dt="2023-05-13T16:05:16.725" v="796" actId="2696"/>
        <pc:sldMkLst>
          <pc:docMk/>
          <pc:sldMk cId="1943204129" sldId="283"/>
        </pc:sldMkLst>
      </pc:sldChg>
      <pc:sldChg chg="new del">
        <pc:chgData name="William Joyce" userId="e02a9c8428f4e6a4" providerId="LiveId" clId="{78C08B64-189D-4528-B2C6-BEF52276AC46}" dt="2023-05-13T16:05:19.856" v="797" actId="2696"/>
        <pc:sldMkLst>
          <pc:docMk/>
          <pc:sldMk cId="2513791208" sldId="284"/>
        </pc:sldMkLst>
      </pc:sldChg>
      <pc:sldChg chg="new del">
        <pc:chgData name="William Joyce" userId="e02a9c8428f4e6a4" providerId="LiveId" clId="{78C08B64-189D-4528-B2C6-BEF52276AC46}" dt="2023-05-13T16:08:12.636" v="820" actId="2696"/>
        <pc:sldMkLst>
          <pc:docMk/>
          <pc:sldMk cId="3311432939" sldId="285"/>
        </pc:sldMkLst>
      </pc:sldChg>
      <pc:sldChg chg="addSp modSp new mod setBg">
        <pc:chgData name="William Joyce" userId="e02a9c8428f4e6a4" providerId="LiveId" clId="{78C08B64-189D-4528-B2C6-BEF52276AC46}" dt="2023-05-13T16:01:25.644" v="786" actId="26606"/>
        <pc:sldMkLst>
          <pc:docMk/>
          <pc:sldMk cId="210394038" sldId="286"/>
        </pc:sldMkLst>
        <pc:spChg chg="mod">
          <ac:chgData name="William Joyce" userId="e02a9c8428f4e6a4" providerId="LiveId" clId="{78C08B64-189D-4528-B2C6-BEF52276AC46}" dt="2023-05-13T16:01:25.644" v="786" actId="26606"/>
          <ac:spMkLst>
            <pc:docMk/>
            <pc:sldMk cId="210394038" sldId="286"/>
            <ac:spMk id="2" creationId="{610F3558-BE4D-45D5-11AD-25F88020BC6A}"/>
          </ac:spMkLst>
        </pc:spChg>
        <pc:spChg chg="mod">
          <ac:chgData name="William Joyce" userId="e02a9c8428f4e6a4" providerId="LiveId" clId="{78C08B64-189D-4528-B2C6-BEF52276AC46}" dt="2023-05-13T16:01:25.644" v="786" actId="26606"/>
          <ac:spMkLst>
            <pc:docMk/>
            <pc:sldMk cId="210394038" sldId="286"/>
            <ac:spMk id="3" creationId="{B9D8A162-A19D-F181-3881-2B4D8C688D8C}"/>
          </ac:spMkLst>
        </pc:spChg>
        <pc:spChg chg="add">
          <ac:chgData name="William Joyce" userId="e02a9c8428f4e6a4" providerId="LiveId" clId="{78C08B64-189D-4528-B2C6-BEF52276AC46}" dt="2023-05-13T16:01:25.644" v="786" actId="26606"/>
          <ac:spMkLst>
            <pc:docMk/>
            <pc:sldMk cId="210394038" sldId="286"/>
            <ac:spMk id="9" creationId="{7FF47CB7-972F-479F-A36D-9E72D26EC8DA}"/>
          </ac:spMkLst>
        </pc:spChg>
        <pc:spChg chg="add">
          <ac:chgData name="William Joyce" userId="e02a9c8428f4e6a4" providerId="LiveId" clId="{78C08B64-189D-4528-B2C6-BEF52276AC46}" dt="2023-05-13T16:01:25.644" v="786" actId="26606"/>
          <ac:spMkLst>
            <pc:docMk/>
            <pc:sldMk cId="210394038" sldId="286"/>
            <ac:spMk id="11" creationId="{0D153B68-5844-490D-8E67-F616D6D721CA}"/>
          </ac:spMkLst>
        </pc:spChg>
        <pc:spChg chg="add">
          <ac:chgData name="William Joyce" userId="e02a9c8428f4e6a4" providerId="LiveId" clId="{78C08B64-189D-4528-B2C6-BEF52276AC46}" dt="2023-05-13T16:01:25.644" v="786" actId="26606"/>
          <ac:spMkLst>
            <pc:docMk/>
            <pc:sldMk cId="210394038" sldId="286"/>
            <ac:spMk id="13" creationId="{9A0D773F-7A7D-4DBB-9DEA-86BB8B8F4BC8}"/>
          </ac:spMkLst>
        </pc:spChg>
        <pc:picChg chg="add mod">
          <ac:chgData name="William Joyce" userId="e02a9c8428f4e6a4" providerId="LiveId" clId="{78C08B64-189D-4528-B2C6-BEF52276AC46}" dt="2023-05-13T16:01:25.644" v="786" actId="26606"/>
          <ac:picMkLst>
            <pc:docMk/>
            <pc:sldMk cId="210394038" sldId="286"/>
            <ac:picMk id="4" creationId="{B01914EE-E405-D28B-9330-DF3367C9EDA8}"/>
          </ac:picMkLst>
        </pc:picChg>
      </pc:sldChg>
      <pc:sldChg chg="addSp delSp modSp new mod setBg">
        <pc:chgData name="William Joyce" userId="e02a9c8428f4e6a4" providerId="LiveId" clId="{78C08B64-189D-4528-B2C6-BEF52276AC46}" dt="2023-05-13T16:16:00.612" v="863" actId="26606"/>
        <pc:sldMkLst>
          <pc:docMk/>
          <pc:sldMk cId="122508728" sldId="287"/>
        </pc:sldMkLst>
        <pc:spChg chg="mod">
          <ac:chgData name="William Joyce" userId="e02a9c8428f4e6a4" providerId="LiveId" clId="{78C08B64-189D-4528-B2C6-BEF52276AC46}" dt="2023-05-13T16:16:00.612" v="863" actId="26606"/>
          <ac:spMkLst>
            <pc:docMk/>
            <pc:sldMk cId="122508728" sldId="287"/>
            <ac:spMk id="2" creationId="{CBFEFD63-B128-CAB3-08B4-3DA10915923D}"/>
          </ac:spMkLst>
        </pc:spChg>
        <pc:spChg chg="mod">
          <ac:chgData name="William Joyce" userId="e02a9c8428f4e6a4" providerId="LiveId" clId="{78C08B64-189D-4528-B2C6-BEF52276AC46}" dt="2023-05-13T16:16:00.612" v="863" actId="26606"/>
          <ac:spMkLst>
            <pc:docMk/>
            <pc:sldMk cId="122508728" sldId="287"/>
            <ac:spMk id="3" creationId="{CA198572-8832-B971-B3F5-4FBEB41C8CC8}"/>
          </ac:spMkLst>
        </pc:spChg>
        <pc:spChg chg="add">
          <ac:chgData name="William Joyce" userId="e02a9c8428f4e6a4" providerId="LiveId" clId="{78C08B64-189D-4528-B2C6-BEF52276AC46}" dt="2023-05-13T16:16:00.612" v="863" actId="26606"/>
          <ac:spMkLst>
            <pc:docMk/>
            <pc:sldMk cId="122508728" sldId="287"/>
            <ac:spMk id="11" creationId="{058A14AF-9FB5-4CC7-BA35-E8E85D3EDF0E}"/>
          </ac:spMkLst>
        </pc:spChg>
        <pc:spChg chg="add">
          <ac:chgData name="William Joyce" userId="e02a9c8428f4e6a4" providerId="LiveId" clId="{78C08B64-189D-4528-B2C6-BEF52276AC46}" dt="2023-05-13T16:16:00.612" v="863" actId="26606"/>
          <ac:spMkLst>
            <pc:docMk/>
            <pc:sldMk cId="122508728" sldId="287"/>
            <ac:spMk id="13" creationId="{3A9A4357-BD1D-4622-A4FE-766E6AB8DE84}"/>
          </ac:spMkLst>
        </pc:spChg>
        <pc:spChg chg="add">
          <ac:chgData name="William Joyce" userId="e02a9c8428f4e6a4" providerId="LiveId" clId="{78C08B64-189D-4528-B2C6-BEF52276AC46}" dt="2023-05-13T16:16:00.612" v="863" actId="26606"/>
          <ac:spMkLst>
            <pc:docMk/>
            <pc:sldMk cId="122508728" sldId="287"/>
            <ac:spMk id="15" creationId="{E659831F-0D9A-4C63-9EBB-8435B85A440F}"/>
          </ac:spMkLst>
        </pc:spChg>
        <pc:spChg chg="add">
          <ac:chgData name="William Joyce" userId="e02a9c8428f4e6a4" providerId="LiveId" clId="{78C08B64-189D-4528-B2C6-BEF52276AC46}" dt="2023-05-13T16:16:00.612" v="863" actId="26606"/>
          <ac:spMkLst>
            <pc:docMk/>
            <pc:sldMk cId="122508728" sldId="287"/>
            <ac:spMk id="17" creationId="{E6995CE5-F890-4ABA-82A2-26507CE8D2A3}"/>
          </ac:spMkLst>
        </pc:spChg>
        <pc:picChg chg="add del">
          <ac:chgData name="William Joyce" userId="e02a9c8428f4e6a4" providerId="LiveId" clId="{78C08B64-189D-4528-B2C6-BEF52276AC46}" dt="2023-05-13T16:15:38.036" v="859"/>
          <ac:picMkLst>
            <pc:docMk/>
            <pc:sldMk cId="122508728" sldId="287"/>
            <ac:picMk id="4" creationId="{2CEED3A9-C340-596B-CC21-8F60F5BC3BE2}"/>
          </ac:picMkLst>
        </pc:picChg>
        <pc:picChg chg="add del mod">
          <ac:chgData name="William Joyce" userId="e02a9c8428f4e6a4" providerId="LiveId" clId="{78C08B64-189D-4528-B2C6-BEF52276AC46}" dt="2023-05-13T16:15:28.843" v="856" actId="21"/>
          <ac:picMkLst>
            <pc:docMk/>
            <pc:sldMk cId="122508728" sldId="287"/>
            <ac:picMk id="5" creationId="{171D3AE9-5BE3-DFC0-123B-1A54E3B3503C}"/>
          </ac:picMkLst>
        </pc:picChg>
        <pc:picChg chg="add mod">
          <ac:chgData name="William Joyce" userId="e02a9c8428f4e6a4" providerId="LiveId" clId="{78C08B64-189D-4528-B2C6-BEF52276AC46}" dt="2023-05-13T16:16:00.612" v="863" actId="26606"/>
          <ac:picMkLst>
            <pc:docMk/>
            <pc:sldMk cId="122508728" sldId="287"/>
            <ac:picMk id="6" creationId="{329AA894-AF5F-1BD9-E965-E8538E56B2FD}"/>
          </ac:picMkLst>
        </pc:picChg>
      </pc:sldChg>
      <pc:sldChg chg="addSp modSp new mod setBg">
        <pc:chgData name="William Joyce" userId="e02a9c8428f4e6a4" providerId="LiveId" clId="{78C08B64-189D-4528-B2C6-BEF52276AC46}" dt="2023-05-13T16:03:12.932" v="789" actId="26606"/>
        <pc:sldMkLst>
          <pc:docMk/>
          <pc:sldMk cId="3123783788" sldId="288"/>
        </pc:sldMkLst>
        <pc:spChg chg="mod">
          <ac:chgData name="William Joyce" userId="e02a9c8428f4e6a4" providerId="LiveId" clId="{78C08B64-189D-4528-B2C6-BEF52276AC46}" dt="2023-05-13T16:03:12.932" v="789" actId="26606"/>
          <ac:spMkLst>
            <pc:docMk/>
            <pc:sldMk cId="3123783788" sldId="288"/>
            <ac:spMk id="2" creationId="{7B4BB5A3-DC09-6459-7E4C-4BCC541944C3}"/>
          </ac:spMkLst>
        </pc:spChg>
        <pc:spChg chg="mod">
          <ac:chgData name="William Joyce" userId="e02a9c8428f4e6a4" providerId="LiveId" clId="{78C08B64-189D-4528-B2C6-BEF52276AC46}" dt="2023-05-13T16:03:12.932" v="789" actId="26606"/>
          <ac:spMkLst>
            <pc:docMk/>
            <pc:sldMk cId="3123783788" sldId="288"/>
            <ac:spMk id="3" creationId="{2D743AE8-5D8F-648E-7DAC-66AF51D51A29}"/>
          </ac:spMkLst>
        </pc:spChg>
        <pc:spChg chg="add">
          <ac:chgData name="William Joyce" userId="e02a9c8428f4e6a4" providerId="LiveId" clId="{78C08B64-189D-4528-B2C6-BEF52276AC46}" dt="2023-05-13T16:03:12.932" v="789" actId="26606"/>
          <ac:spMkLst>
            <pc:docMk/>
            <pc:sldMk cId="3123783788" sldId="288"/>
            <ac:spMk id="9" creationId="{7FF47CB7-972F-479F-A36D-9E72D26EC8DA}"/>
          </ac:spMkLst>
        </pc:spChg>
        <pc:spChg chg="add">
          <ac:chgData name="William Joyce" userId="e02a9c8428f4e6a4" providerId="LiveId" clId="{78C08B64-189D-4528-B2C6-BEF52276AC46}" dt="2023-05-13T16:03:12.932" v="789" actId="26606"/>
          <ac:spMkLst>
            <pc:docMk/>
            <pc:sldMk cId="3123783788" sldId="288"/>
            <ac:spMk id="11" creationId="{0D153B68-5844-490D-8E67-F616D6D721CA}"/>
          </ac:spMkLst>
        </pc:spChg>
        <pc:spChg chg="add">
          <ac:chgData name="William Joyce" userId="e02a9c8428f4e6a4" providerId="LiveId" clId="{78C08B64-189D-4528-B2C6-BEF52276AC46}" dt="2023-05-13T16:03:12.932" v="789" actId="26606"/>
          <ac:spMkLst>
            <pc:docMk/>
            <pc:sldMk cId="3123783788" sldId="288"/>
            <ac:spMk id="13" creationId="{9A0D773F-7A7D-4DBB-9DEA-86BB8B8F4BC8}"/>
          </ac:spMkLst>
        </pc:spChg>
        <pc:picChg chg="add mod">
          <ac:chgData name="William Joyce" userId="e02a9c8428f4e6a4" providerId="LiveId" clId="{78C08B64-189D-4528-B2C6-BEF52276AC46}" dt="2023-05-13T16:03:12.932" v="789" actId="26606"/>
          <ac:picMkLst>
            <pc:docMk/>
            <pc:sldMk cId="3123783788" sldId="288"/>
            <ac:picMk id="4" creationId="{161D3601-F683-BCB3-6C5D-820ECEFEDB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1BC9-9F5E-EAE3-18C5-2F91A4C31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B0D3B-F880-D136-D3B8-CB136AC53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F674-DF0B-D444-C091-DD3A9929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0D17B-6335-3E87-AD17-BED5714D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220FF-0095-FCB7-8956-89E292C6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E9D4-FD08-EE3D-7955-F939D61C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8AE25-4F8D-E674-6367-DF0C796A3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8B40-29E0-FE24-24EE-010ED817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F6CEC-3899-3CFA-D1C0-6E2EE1D3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2AA2-1587-D705-3712-8F401A4A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07617-4F91-83D6-B945-2A9BC860A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B915B-0065-C330-C62B-309A70C47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C9ED-8D40-9C71-4F35-8A45D46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69E5E-E581-3760-D1C6-6E0295BC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F6615-3AFA-0C56-D349-4D04DE2C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A238-5B06-2A63-9558-A6A1C557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4574-F70B-F0CB-5656-78463F2CE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1124-0385-099D-8AAA-469D04BA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3FEA-B2AB-34AF-F436-75C1ECBA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D283-8395-48A8-F3E1-85D3C391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3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A873-5407-5248-56B4-F12C9137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3AC55-EFB7-7CB8-F15C-1030443A6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73414-2B1E-416F-EB44-668246F2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8F36-771F-B13A-621B-22ACE2BB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D825-436B-B650-EF8F-E447F2C2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1F5E-3E7D-85E9-1EF6-6A67F0AF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BDFB-2B45-E828-6EF7-00417D920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7E501-74F8-C075-DC8C-963482DE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BBD3C-1EE2-C5B1-949A-0B4F22B9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CC9D7-1F0F-48C4-5EB2-691D0214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7FAD8-8451-5FB8-6E8E-825C2671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6A1F-3F4A-8E00-178A-9CB7A94C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9CAF6-F44B-36CE-56EB-9668BEB2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85605-0E03-8D43-88C3-422CC4F1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F3CBC-62E1-62E2-3368-66E5CC37A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599CE-58A4-7EAF-CD9E-86A931787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F6F61-C4F2-A787-5D25-390F5791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1BC3F-4DFF-007D-3513-8B0591CC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1AE10-2DEB-6517-237A-1CD78B80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BFF4-38CF-097E-F185-57EA6D79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62FEC-DE67-A1F9-716B-BB1B316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B7993-A398-0760-7C06-F5EB7EE6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44AE5-0B4E-8F8F-A5E4-9596701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FAF62-15D9-005D-7769-66A1EBC6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B393C-8484-FA2C-D197-07CA774E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B0473-0296-01FD-9CFF-C5146301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8083-02FC-D8C3-477E-2E57D96A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4746-C5D5-AA7E-E7CD-2E078D84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31FC9-F756-286B-950B-E9E57237F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965E-0877-5A51-4939-C897DCF8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7839C-6EA6-A27B-3F0C-35BC84F2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F637D-5CE9-8C9A-0495-AA33585E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0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D13B-C634-B94E-D6B8-54419B28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59B3C-316F-52C3-77D2-ED950BB1F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D46F5-830E-DA16-7C32-7761B606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E05F3-C1D6-E8FB-0945-7389AAA5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CC7FB-1AE6-6AC0-3DD7-31ABB2B7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78B5D-A9F5-CFDE-9635-3B553C14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6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DFC28-A2B0-1FBE-B380-FE2CBC1B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593E-A7E5-3FF7-6DD5-14FF83AE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6C822-8EBA-BCF7-F1CB-56BBE1416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ECA1-395C-41D6-B22B-D4BCE5BB946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49DB2-BD8F-A449-CD2B-F223BBC36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ECF3-BC6C-7CA3-6DA2-24FBA7910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1491-B419-457F-BCA6-8DB7AB8A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9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visions.com/resources/blog/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3FC46-881A-C729-3882-ED6489413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4495801" cy="2286002"/>
          </a:xfrm>
        </p:spPr>
        <p:txBody>
          <a:bodyPr anchor="t">
            <a:normAutofit/>
          </a:bodyPr>
          <a:lstStyle/>
          <a:p>
            <a:pPr algn="l"/>
            <a:r>
              <a:rPr lang="en-US" sz="3700" dirty="0"/>
              <a:t>“Keep It Moving” </a:t>
            </a:r>
            <a:br>
              <a:rPr lang="en-US" sz="3700" dirty="0"/>
            </a:br>
            <a:r>
              <a:rPr lang="en-US" sz="3700" dirty="0"/>
              <a:t>(Generating Academic Success in  Accounting)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31910-648A-2947-87AE-CFC6312C6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267200"/>
            <a:ext cx="4495801" cy="914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2023 Conference of Minnesota/Midwest Accounting Educators Conference</a:t>
            </a:r>
          </a:p>
          <a:p>
            <a:pPr algn="l"/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Saint Cloud, May 25, 2023</a:t>
            </a:r>
          </a:p>
          <a:p>
            <a:pPr algn="l"/>
            <a:r>
              <a:rPr lang="en-US" sz="1300" dirty="0">
                <a:solidFill>
                  <a:schemeClr val="tx1">
                    <a:alpha val="55000"/>
                  </a:schemeClr>
                </a:solidFill>
              </a:rPr>
              <a:t>Dr. Bill Joyce, Bemidji State University</a:t>
            </a:r>
          </a:p>
          <a:p>
            <a:pPr algn="l"/>
            <a:endParaRPr lang="en-US" sz="13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FCBDF-6A65-6D17-6BFF-F5D8A7C0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4" y="2300729"/>
            <a:ext cx="4657726" cy="22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8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F3558-BE4D-45D5-11AD-25F88020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However: Kim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A162-A19D-F181-3881-2B4D8C68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However, the routes students take in higher education are seldom this traditional and straightforward. Factors such as incoming/outgoing transfer students, dropouts, and academic suspension add to the complexity.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Are students who transfer to other institutions and graduate with a degree a success?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The struggle is trying to understand these enrollment patterns and to predict a student’s academic career.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914EE-E405-D28B-9330-DF3367C9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83321"/>
            <a:ext cx="4788505" cy="33591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BB5A3-DC09-6459-7E4C-4BCC5419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5 Common Metrics used in Student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3AE8-5D8F-648E-7DAC-66AF51D5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five most commonly seen metrics used in student success: retention rates, graduation rates, time to completion, academic performance, and tracking educational goals.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D3601-F683-BCB3-6C5D-820ECEFED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938741"/>
            <a:ext cx="4788505" cy="224826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8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EFD63-B128-CAB3-08B4-3DA10915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/>
              <a:t>Joyce 2023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8572-8832-B971-B3F5-4FBEB41C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Elements of overcoming failure in the first accounting course  include: defining failure; reactions to failure; repetition; reflection; environment and communication.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AA894-AF5F-1BD9-E965-E8538E56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053808"/>
            <a:ext cx="5150277" cy="25751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247B0-EDF7-1DEB-7DC8-E9C94C1E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(Eskew &amp; </a:t>
            </a:r>
            <a:r>
              <a:rPr lang="en-US" dirty="0" err="1"/>
              <a:t>Faley</a:t>
            </a:r>
            <a:r>
              <a:rPr lang="en-US" dirty="0"/>
              <a:t>, 1988)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A7C9-6BF4-2AFA-D40B-B3C9C7B6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(Eskew &amp; </a:t>
            </a:r>
            <a:r>
              <a:rPr lang="en-US" sz="2000" dirty="0" err="1"/>
              <a:t>Faley</a:t>
            </a:r>
            <a:r>
              <a:rPr lang="en-US" sz="2000" dirty="0"/>
              <a:t>, 1988) have called for either </a:t>
            </a:r>
            <a:r>
              <a:rPr lang="en-US" sz="2000" b="1" dirty="0"/>
              <a:t>an additional freshman-level pre-introductory accounting course </a:t>
            </a:r>
            <a:r>
              <a:rPr lang="en-US" sz="2000" dirty="0"/>
              <a:t>for students with no high school accounting,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or else the splitting of the first introductory course into sections for students with and without high school accounting.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87A82-693A-B6C8-3D02-18D977911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69605"/>
            <a:ext cx="4788505" cy="318653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AC12B-2367-0DCC-B249-4E65F186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Summary and Conclusion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EB0A-9E23-6E47-7F5F-4B780E82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00"/>
              <a:t>*Defining student success is often difficult and confusing. There may never be complete agreement on how student success should be defined.</a:t>
            </a:r>
          </a:p>
          <a:p>
            <a:pPr marL="0" indent="0">
              <a:buNone/>
            </a:pPr>
            <a:endParaRPr lang="en-US" sz="1300"/>
          </a:p>
          <a:p>
            <a:pPr marL="0" indent="0">
              <a:buNone/>
            </a:pPr>
            <a:r>
              <a:rPr lang="en-US" sz="1300"/>
              <a:t>* The five most commonly seen metrics used in student success: retention rates, graduation rates, time to completion, academic performance, and tracking educational goals.</a:t>
            </a:r>
          </a:p>
          <a:p>
            <a:pPr marL="0" indent="0">
              <a:buNone/>
            </a:pPr>
            <a:endParaRPr lang="en-US" sz="1300"/>
          </a:p>
          <a:p>
            <a:pPr marL="0" indent="0">
              <a:buNone/>
            </a:pPr>
            <a:r>
              <a:rPr lang="en-US" sz="1300"/>
              <a:t>*Students with no high school accounting should be warned that their initial difficulty is temporary, and that students with high school accounting should be warned not to be overly confident</a:t>
            </a:r>
          </a:p>
          <a:p>
            <a:pPr marL="0" indent="0">
              <a:buNone/>
            </a:pPr>
            <a:endParaRPr lang="en-US" sz="1300"/>
          </a:p>
          <a:p>
            <a:r>
              <a:rPr lang="en-US" sz="1300"/>
              <a:t>Consider an additional freshman-level pre-introductory accounting course </a:t>
            </a:r>
          </a:p>
          <a:p>
            <a:endParaRPr lang="en-US" sz="1300"/>
          </a:p>
          <a:p>
            <a:endParaRPr lang="en-US" sz="13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86EBB-6790-DFAD-EC4D-724653E1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27739"/>
            <a:ext cx="5150277" cy="34272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50CF5-89D0-8F08-4C2E-970F4B5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/>
              <a:t>References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1368-A23E-220B-8222-8F41FA957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Eskew, R. and R. </a:t>
            </a:r>
            <a:r>
              <a:rPr lang="en-US" sz="1700" dirty="0" err="1"/>
              <a:t>Faley</a:t>
            </a:r>
            <a:r>
              <a:rPr lang="en-US" sz="1700" dirty="0"/>
              <a:t>, 1988. Some determinants of student	 performance in the first college-level financial accounting course.  The Accounting Review, (January), pp. 137-147.</a:t>
            </a:r>
          </a:p>
          <a:p>
            <a:pPr marL="0" indent="0">
              <a:buNone/>
            </a:pPr>
            <a:r>
              <a:rPr lang="en-US" sz="1700" dirty="0"/>
              <a:t>Joyce, B., 2023. The Gain in Loss (Overcoming Failure in First Accounting Course). MBAA Internal Conference Chicago, March 22-24</a:t>
            </a:r>
          </a:p>
          <a:p>
            <a:pPr marL="0" indent="0">
              <a:buNone/>
            </a:pPr>
            <a:r>
              <a:rPr lang="en-US" sz="1700" dirty="0"/>
              <a:t>Kim, J 2017. The 5 Most Commonly Found Metrics for Student Success.  Envisions. </a:t>
            </a:r>
            <a:r>
              <a:rPr lang="en-US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https://www.evisions.com/resources/blog/5</a:t>
            </a:r>
            <a:r>
              <a:rPr lang="en-US" sz="1700" dirty="0"/>
              <a:t>-commonly-found-metrics-student-success/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58BCF-9DB7-5631-5EFF-EA15DBA5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D98D6-19F8-86E7-A3BC-E5C834DD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Abstract: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A10D-DE71-F7A6-4CAD-53592F62E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Overcoming failure in the first accounting course will, in part, work toward Minnesota State’s Equity 2030 Goal.</a:t>
            </a:r>
          </a:p>
          <a:p>
            <a:r>
              <a:rPr lang="en-US" sz="2000" dirty="0"/>
              <a:t>Elements of overcoming failure in the first accounting course  include: defining failure; reactions to failure; repetition; reflection; environment and communication. </a:t>
            </a:r>
          </a:p>
          <a:p>
            <a:r>
              <a:rPr lang="en-US" sz="2000" dirty="0"/>
              <a:t> Consider adding an additional freshman-level pre-introductory accounting course for students with no high school accounting.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71360-E5E1-9C8D-6310-D7575094C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831323"/>
            <a:ext cx="4788505" cy="246309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9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2771-CDA4-3154-568C-1FCC1395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State’s Equity 2030 Goal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85E13C-580C-54B2-CC61-1F0210589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004681"/>
            <a:ext cx="5391150" cy="399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7C311-F0B9-2A09-0E5A-41590426F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28" y="2234808"/>
            <a:ext cx="4791871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9831D-818A-43E2-0C5B-8D9794FE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sz="3700" dirty="0"/>
              <a:t>Introduction: “Losing is Learning”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094EA-33E4-9335-BDD3-BF8F6F3F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C10D-FAC2-BB3F-7D50-D0672B77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n-US" sz="2000" dirty="0"/>
              <a:t>MPR News host Angela Davis talked with longtime high school boys basketball coach Larry McKenzie. </a:t>
            </a:r>
          </a:p>
          <a:p>
            <a:r>
              <a:rPr lang="en-US" sz="2000" dirty="0"/>
              <a:t>McKenzie was the first coach in Minnesota history to win six basketball state titles. </a:t>
            </a:r>
          </a:p>
          <a:p>
            <a:r>
              <a:rPr lang="en-US" sz="2000" dirty="0"/>
              <a:t>Davis asked, “How do you teach student-athletes how to lose?”</a:t>
            </a:r>
          </a:p>
        </p:txBody>
      </p:sp>
    </p:spTree>
    <p:extLst>
      <p:ext uri="{BB962C8B-B14F-4D97-AF65-F5344CB8AC3E}">
        <p14:creationId xmlns:p14="http://schemas.microsoft.com/office/powerpoint/2010/main" val="26383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6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A0B30-46B2-49A4-D877-FBF8DA43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Larry McKenzie, “Losing is Learning”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1BAD4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97017-2681-1371-F168-BC4EAC4A6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524256" y="2951922"/>
            <a:ext cx="3067356" cy="306735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1BAD4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5BD96-9F26-734D-B1C1-77DA9FFB7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2883" t="-152883"/>
          <a:stretch/>
        </p:blipFill>
        <p:spPr>
          <a:xfrm>
            <a:off x="4138970" y="2951921"/>
            <a:ext cx="3067358" cy="30673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F8AA-539F-2C0B-E6F7-1842A218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1820138"/>
            <a:ext cx="3515128" cy="53309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McKenzie was the first coach in Minnesota history to win six basketball state titles.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7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FF02C-74B2-2856-5B49-56A95782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“How do you teach student-athletes how to lose?”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970A-827C-81D7-4B31-EBD0C898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“You always find life lessons in the loss. </a:t>
            </a:r>
          </a:p>
          <a:p>
            <a:r>
              <a:rPr lang="en-US" b="1" i="1" dirty="0"/>
              <a:t>Losing is learning</a:t>
            </a:r>
            <a:r>
              <a:rPr lang="en-US" sz="1900" dirty="0"/>
              <a:t>. </a:t>
            </a:r>
          </a:p>
          <a:p>
            <a:r>
              <a:rPr lang="en-US" sz="1900" dirty="0"/>
              <a:t>One of the things that I always try to do in losing is taking that opportunity and transfer it into a life experience. </a:t>
            </a:r>
          </a:p>
          <a:p>
            <a:r>
              <a:rPr lang="en-US" sz="1900" dirty="0"/>
              <a:t>In life, everything doesn't go the way that you want it to go, you're </a:t>
            </a:r>
            <a:r>
              <a:rPr lang="en-US" sz="1900" dirty="0" err="1"/>
              <a:t>gonna</a:t>
            </a:r>
            <a:r>
              <a:rPr lang="en-US" sz="1900" dirty="0"/>
              <a:t> have some ups and downs, </a:t>
            </a:r>
          </a:p>
          <a:p>
            <a:r>
              <a:rPr lang="en-US" sz="1900" dirty="0"/>
              <a:t>so you have to learn to stay in the moment, get up, dust yourself off and get going again….”   </a:t>
            </a:r>
          </a:p>
          <a:p>
            <a:pPr marL="0" indent="0">
              <a:buNone/>
            </a:pPr>
            <a:r>
              <a:rPr lang="en-US" sz="1900" dirty="0"/>
              <a:t>Larry McKenzie, 2023: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CC39A-CEEA-39DD-869E-F7A3389F3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51169"/>
            <a:ext cx="4788505" cy="262340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23B56-6CBD-3112-C92F-4350A68B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“You got to keep it moving.” Larry McKenzie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6E64C-8CBF-7587-3437-B3535E911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One of the things that I particularly used to tell my young men is that there are situations where you will lose, but if you have kids, and you have a house payment and those kinds of things, you don't have a whole lot of time to sit around and feel sorry for yourself. You got to keep it moving.” Larry McKenzie, 2023.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65FFF-5E5E-82AF-BB42-75AB0F5B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22090"/>
            <a:ext cx="4788505" cy="268156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F4D8F-9290-EF53-BF46-9B89BDC2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What is Success?  Emerson</a:t>
            </a:r>
            <a:br>
              <a:rPr lang="en-US" sz="4600"/>
            </a:br>
            <a:endParaRPr lang="en-US" sz="46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17B6-9CE0-0D4C-AF42-027580CEB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/>
              <a:t>To laugh often and much;</a:t>
            </a:r>
          </a:p>
          <a:p>
            <a:pPr marL="0" indent="0">
              <a:buNone/>
            </a:pPr>
            <a:r>
              <a:rPr lang="en-US" sz="1700"/>
              <a:t>To win the respect of intelligent people and the affection of children;</a:t>
            </a:r>
          </a:p>
          <a:p>
            <a:pPr marL="0" indent="0">
              <a:buNone/>
            </a:pPr>
            <a:r>
              <a:rPr lang="en-US" sz="1700"/>
              <a:t>To earn the appreciation of honest critics and endure the betrayal of false friends;</a:t>
            </a:r>
          </a:p>
          <a:p>
            <a:pPr marL="0" indent="0">
              <a:buNone/>
            </a:pPr>
            <a:r>
              <a:rPr lang="en-US" sz="1700"/>
              <a:t>To appreciate beauty; To find the best in others;</a:t>
            </a:r>
          </a:p>
          <a:p>
            <a:pPr marL="0" indent="0">
              <a:buNone/>
            </a:pPr>
            <a:r>
              <a:rPr lang="en-US" sz="1700"/>
              <a:t>To leave the world a bit better, whether by a healthy child, a garden patch</a:t>
            </a:r>
          </a:p>
          <a:p>
            <a:pPr marL="0" indent="0">
              <a:buNone/>
            </a:pPr>
            <a:r>
              <a:rPr lang="en-US" sz="1700"/>
              <a:t>or a redeemed social condition;</a:t>
            </a:r>
          </a:p>
          <a:p>
            <a:pPr marL="0" indent="0">
              <a:buNone/>
            </a:pPr>
            <a:r>
              <a:rPr lang="en-US" sz="1700"/>
              <a:t>To know even one life has breathed easier because you have lived;         </a:t>
            </a:r>
          </a:p>
          <a:p>
            <a:pPr marL="0" indent="0">
              <a:buNone/>
            </a:pPr>
            <a:r>
              <a:rPr lang="en-US" sz="1700"/>
              <a:t>This is to have succeeded.     </a:t>
            </a:r>
          </a:p>
          <a:p>
            <a:pPr>
              <a:buFontTx/>
              <a:buChar char="-"/>
            </a:pPr>
            <a:r>
              <a:rPr lang="en-US" sz="1700"/>
              <a:t>Ralph Waldo Emerson   </a:t>
            </a:r>
          </a:p>
          <a:p>
            <a:pPr>
              <a:buFontTx/>
              <a:buChar char="-"/>
            </a:pPr>
            <a:r>
              <a:rPr lang="en-US" sz="1700"/>
              <a:t>            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8D7B3-15AD-238E-075E-D4A5B2180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6" r="27155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D2C05-93EC-72A8-2828-433A7F8C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Student Success: Kim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41389-1888-FCE6-D36E-0864F074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There is much debate on how to define and measure student success. At first glance, it seems simple: a successful student is a first-year who enrolls in college full-time, persists through terms, and then progresses to degree completion.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680B1-7A69-56CC-F545-53C0F68C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69605"/>
            <a:ext cx="4788505" cy="318653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9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883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“Keep It Moving”  (Generating Academic Success in  Accounting)</vt:lpstr>
      <vt:lpstr>Abstract: </vt:lpstr>
      <vt:lpstr>Minnesota State’s Equity 2030 Goal </vt:lpstr>
      <vt:lpstr>Introduction: “Losing is Learning”</vt:lpstr>
      <vt:lpstr>Larry McKenzie, “Losing is Learning” </vt:lpstr>
      <vt:lpstr>“How do you teach student-athletes how to lose?”</vt:lpstr>
      <vt:lpstr>“You got to keep it moving.” Larry McKenzie</vt:lpstr>
      <vt:lpstr>What is Success?  Emerson </vt:lpstr>
      <vt:lpstr>Student Success: Kim</vt:lpstr>
      <vt:lpstr>However: Kim</vt:lpstr>
      <vt:lpstr>5 Common Metrics used in Student Success</vt:lpstr>
      <vt:lpstr>Joyce 2023 </vt:lpstr>
      <vt:lpstr>(Eskew &amp; Faley, 1988) </vt:lpstr>
      <vt:lpstr>Summary and Conclusion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Gain in Loss  (Overcoming Failure in First Accounting Course)</dc:title>
  <dc:creator>Joyce, Bill</dc:creator>
  <cp:lastModifiedBy>William Joyce</cp:lastModifiedBy>
  <cp:revision>4</cp:revision>
  <dcterms:created xsi:type="dcterms:W3CDTF">2023-02-22T16:25:00Z</dcterms:created>
  <dcterms:modified xsi:type="dcterms:W3CDTF">2023-05-13T16:22:53Z</dcterms:modified>
</cp:coreProperties>
</file>